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8F515-915D-4A6E-87ED-00C7070E3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7000" dirty="0"/>
              <a:t>LIDERANÇA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A6DE62-9E41-4242-9D5E-EB3D0576E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pt-BR" b="1" dirty="0"/>
              <a:t>Programa de desenvolvimento de liderança para as coordenadoras</a:t>
            </a:r>
          </a:p>
          <a:p>
            <a:pPr algn="r"/>
            <a:r>
              <a:rPr lang="pt-BR" b="1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8070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EDB051B-9611-4A0E-810E-E8A1AF866922}"/>
              </a:ext>
            </a:extLst>
          </p:cNvPr>
          <p:cNvSpPr txBox="1"/>
          <p:nvPr/>
        </p:nvSpPr>
        <p:spPr>
          <a:xfrm>
            <a:off x="384313" y="689113"/>
            <a:ext cx="1144987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/>
              <a:t>“Se as suas ações inspirarem outros a sonharem mais, a aprender mais, a fazerem mais e a serem mais, você é um líder”.</a:t>
            </a:r>
          </a:p>
          <a:p>
            <a:endParaRPr lang="pt-BR" dirty="0"/>
          </a:p>
          <a:p>
            <a:pPr algn="r"/>
            <a:r>
              <a:rPr lang="pt-BR" sz="2400" dirty="0"/>
              <a:t>John </a:t>
            </a:r>
            <a:r>
              <a:rPr lang="pt-BR" sz="2400" dirty="0" err="1"/>
              <a:t>Quiney</a:t>
            </a:r>
            <a:r>
              <a:rPr lang="pt-BR" sz="2400" dirty="0"/>
              <a:t> Adams</a:t>
            </a:r>
          </a:p>
        </p:txBody>
      </p:sp>
    </p:spTree>
    <p:extLst>
      <p:ext uri="{BB962C8B-B14F-4D97-AF65-F5344CB8AC3E}">
        <p14:creationId xmlns:p14="http://schemas.microsoft.com/office/powerpoint/2010/main" val="272317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EDB051B-9611-4A0E-810E-E8A1AF866922}"/>
              </a:ext>
            </a:extLst>
          </p:cNvPr>
          <p:cNvSpPr txBox="1"/>
          <p:nvPr/>
        </p:nvSpPr>
        <p:spPr>
          <a:xfrm>
            <a:off x="384313" y="689113"/>
            <a:ext cx="11449877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/>
              <a:t>“Liderar é a disposição para assumir riscos, é o desejo apaixonado de fazer a diferença, é assumir responsabilidades enquanto outros assumem justificativas, é o poder de potencializar muitas vidas”.</a:t>
            </a:r>
          </a:p>
          <a:p>
            <a:endParaRPr lang="pt-BR" dirty="0"/>
          </a:p>
          <a:p>
            <a:pPr algn="r"/>
            <a:r>
              <a:rPr lang="pt-BR" sz="2400" dirty="0"/>
              <a:t>John Maxwell</a:t>
            </a:r>
          </a:p>
        </p:txBody>
      </p:sp>
    </p:spTree>
    <p:extLst>
      <p:ext uri="{BB962C8B-B14F-4D97-AF65-F5344CB8AC3E}">
        <p14:creationId xmlns:p14="http://schemas.microsoft.com/office/powerpoint/2010/main" val="127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EDB051B-9611-4A0E-810E-E8A1AF866922}"/>
              </a:ext>
            </a:extLst>
          </p:cNvPr>
          <p:cNvSpPr txBox="1"/>
          <p:nvPr/>
        </p:nvSpPr>
        <p:spPr>
          <a:xfrm>
            <a:off x="198783" y="689113"/>
            <a:ext cx="1182093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000" dirty="0"/>
              <a:t>“É por observação no futuro.</a:t>
            </a:r>
          </a:p>
          <a:p>
            <a:pPr algn="just">
              <a:lnSpc>
                <a:spcPct val="150000"/>
              </a:lnSpc>
            </a:pPr>
            <a:r>
              <a:rPr lang="pt-BR" sz="4000" dirty="0"/>
              <a:t> Eles não vão se lembrar do que você disse.</a:t>
            </a:r>
          </a:p>
          <a:p>
            <a:pPr algn="just">
              <a:lnSpc>
                <a:spcPct val="150000"/>
              </a:lnSpc>
            </a:pPr>
            <a:r>
              <a:rPr lang="pt-BR" sz="4000" dirty="0"/>
              <a:t> Eles não vão se lembrar do que você fez.</a:t>
            </a:r>
          </a:p>
          <a:p>
            <a:pPr algn="just">
              <a:lnSpc>
                <a:spcPct val="150000"/>
              </a:lnSpc>
            </a:pPr>
            <a:r>
              <a:rPr lang="pt-BR" sz="4000" dirty="0"/>
              <a:t> Eles vão se lembrar de como você os fez se sentirem ”.</a:t>
            </a:r>
          </a:p>
          <a:p>
            <a:endParaRPr lang="pt-BR" dirty="0"/>
          </a:p>
          <a:p>
            <a:pPr algn="r"/>
            <a:r>
              <a:rPr lang="pt-BR" sz="2400" dirty="0"/>
              <a:t>Maya </a:t>
            </a:r>
            <a:r>
              <a:rPr lang="pt-BR" sz="2400" dirty="0" err="1"/>
              <a:t>Angeloni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5037586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17</TotalTime>
  <Words>121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Galeria</vt:lpstr>
      <vt:lpstr>LIDERANÇA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LIDERANÇA</dc:title>
  <dc:creator>Maristela</dc:creator>
  <cp:lastModifiedBy>Maristela</cp:lastModifiedBy>
  <cp:revision>2</cp:revision>
  <dcterms:created xsi:type="dcterms:W3CDTF">2023-09-04T17:44:51Z</dcterms:created>
  <dcterms:modified xsi:type="dcterms:W3CDTF">2023-09-04T18:02:12Z</dcterms:modified>
</cp:coreProperties>
</file>